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9B68FB-18A1-4B76-8C4B-27E9ED60BF2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6AA9B3-9E81-4E1E-B8EF-B01C67C9DA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Role of Research in Decision Making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Research is an essential part of decision making because it helps people make informed choices that are more likely to achieve their desired outcomes. Research can help with: </a:t>
            </a:r>
          </a:p>
          <a:p>
            <a:pPr algn="just"/>
            <a:r>
              <a:rPr lang="en-US" dirty="0" smtClean="0"/>
              <a:t>Gathering information: Research provides decision-makers with relevant and reliable information. </a:t>
            </a:r>
          </a:p>
          <a:p>
            <a:pPr algn="just"/>
            <a:r>
              <a:rPr lang="en-US" dirty="0" smtClean="0"/>
              <a:t>Identifying options: Research helps identify potential options and evaluate their outcomes. </a:t>
            </a:r>
          </a:p>
          <a:p>
            <a:pPr algn="just"/>
            <a:r>
              <a:rPr lang="en-US" dirty="0" smtClean="0"/>
              <a:t>Analyzing data: Research helps analyze and interpret data to identify patterns and trends. </a:t>
            </a:r>
          </a:p>
          <a:p>
            <a:pPr algn="just"/>
            <a:r>
              <a:rPr lang="en-US" dirty="0" smtClean="0"/>
              <a:t>Saving time and money: Research can help people avoid wasting time and money by going down the wrong path. </a:t>
            </a:r>
          </a:p>
          <a:p>
            <a:pPr algn="just"/>
            <a:r>
              <a:rPr lang="en-US" dirty="0" smtClean="0"/>
              <a:t>Reducing risk: Research can help people make informed decisions that reduce risk. </a:t>
            </a:r>
          </a:p>
          <a:p>
            <a:pPr algn="just"/>
            <a:r>
              <a:rPr lang="en-US" dirty="0" smtClean="0"/>
              <a:t>Influencing policy: Researchers can provide policymakers with evidence-based information and insights to help them understand complex issues.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Role of Research in Decision Making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 clear about your purpose</a:t>
            </a:r>
          </a:p>
          <a:p>
            <a:r>
              <a:rPr lang="en-US" dirty="0" smtClean="0"/>
              <a:t>Narrow your focus</a:t>
            </a:r>
          </a:p>
          <a:p>
            <a:r>
              <a:rPr lang="en-US" dirty="0" smtClean="0"/>
              <a:t>Use a variety of sources</a:t>
            </a:r>
          </a:p>
          <a:p>
            <a:r>
              <a:rPr lang="en-US" dirty="0" smtClean="0"/>
              <a:t>Be critical of the information you find</a:t>
            </a:r>
          </a:p>
          <a:p>
            <a:r>
              <a:rPr lang="en-US" dirty="0" smtClean="0"/>
              <a:t>Take notes</a:t>
            </a:r>
          </a:p>
          <a:p>
            <a:r>
              <a:rPr lang="en-US" dirty="0" smtClean="0"/>
              <a:t>Write a report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Here are some tips for conducting research effectively: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170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Role of Research in Decision Making</vt:lpstr>
      <vt:lpstr>Role of Research in Decision Making</vt:lpstr>
      <vt:lpstr>Here are some tips for conducting research effectively: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Research in Decision Making</dc:title>
  <dc:creator>Hp</dc:creator>
  <cp:lastModifiedBy>Hp</cp:lastModifiedBy>
  <cp:revision>1</cp:revision>
  <dcterms:created xsi:type="dcterms:W3CDTF">2024-11-24T18:09:00Z</dcterms:created>
  <dcterms:modified xsi:type="dcterms:W3CDTF">2024-11-24T18:14:37Z</dcterms:modified>
</cp:coreProperties>
</file>